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72" r:id="rId2"/>
  </p:sldMasterIdLst>
  <p:notesMasterIdLst>
    <p:notesMasterId r:id="rId13"/>
  </p:notesMasterIdLst>
  <p:sldIdLst>
    <p:sldId id="259" r:id="rId3"/>
    <p:sldId id="260" r:id="rId4"/>
    <p:sldId id="261" r:id="rId5"/>
    <p:sldId id="263" r:id="rId6"/>
    <p:sldId id="264" r:id="rId7"/>
    <p:sldId id="265" r:id="rId8"/>
    <p:sldId id="270" r:id="rId9"/>
    <p:sldId id="267" r:id="rId10"/>
    <p:sldId id="262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-5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-5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-5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-5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-52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imes New Roman" pitchFamily="18" charset="-52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imes New Roman" pitchFamily="18" charset="-52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imes New Roman" pitchFamily="18" charset="-52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imes New Roman" pitchFamily="18" charset="-5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FF33"/>
    <a:srgbClr val="FF99FF"/>
    <a:srgbClr val="FFCCCC"/>
    <a:srgbClr val="FFCC99"/>
    <a:srgbClr val="66FFFF"/>
    <a:srgbClr val="CC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29" y="-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BAAAC-40B2-47C6-A428-581FF51C08C3}" type="datetimeFigureOut">
              <a:rPr lang="ru-RU" smtClean="0"/>
              <a:t>16.09.2009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FEE4F-0A6A-419C-BD68-7A1CA595F6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DB958-C0F9-4804-A516-F54E11B1F5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86048-9592-41DF-B7D1-973AE7F7D3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D8BC3-78A1-4C94-8303-4C0C3C6053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696ED0B-C097-4211-B654-AE911C7892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D2A7F-010E-4793-B988-EA9FDDCD5F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9AC90-B421-4701-B902-1AADBD0B26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51E37-B59C-40E1-A79E-2A7010CA74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36056-7E21-422E-A317-3402A579C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D7727-D5A1-4474-B27A-91C3456EF2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8FD9-70D7-409D-B5F8-A98B7BF9D7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CE20CF-CC29-49BA-9CFF-49BDB39F9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DBE1F-14F2-40A6-B82B-EEBA4A7142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BD8A1-2D61-4427-AE66-A0953BC7B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CAD78-8B0F-4C88-B94B-51CD465AE4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A1AA6-69E0-45FE-A1F6-0A620217A2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D95B-10C6-4217-9A44-EFE1B02FFB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4122-2D93-46F6-9E46-D8A1F7C673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E5C42-B0B2-4C14-9ADC-778034DD79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B2301-96CC-4307-B66E-040050EBBA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5E687-EB40-4712-BF64-A62554AFFA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B6499-7438-4746-92C4-C60837FC7F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FBCAA-BA92-45D0-8708-68B691BD5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F3E7501-90EC-40CB-8B2E-664CB83D76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C4F1A5-294B-4608-B819-3F1D9785D12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-n.ru/about.aspx?cat_no=3988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t-n.ru/Attachment.aspx?Id=33271" TargetMode="External"/><Relationship Id="rId5" Type="http://schemas.openxmlformats.org/officeDocument/2006/relationships/hyperlink" Target="http://www.it-n.ru/Attachment.aspx?Id=25347" TargetMode="External"/><Relationship Id="rId4" Type="http://schemas.openxmlformats.org/officeDocument/2006/relationships/hyperlink" Target="http://it-n.ru/communities.aspx?cat_no=2168&amp;d_no=14610&amp;ext=http://it-n.ru/Attachment.aspx?Id=3309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jpeg"/><Relationship Id="rId3" Type="http://schemas.openxmlformats.org/officeDocument/2006/relationships/image" Target="../media/image5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miles.33b.ru/smile.106621.html" TargetMode="External"/><Relationship Id="rId11" Type="http://schemas.openxmlformats.org/officeDocument/2006/relationships/image" Target="../media/image11.gif"/><Relationship Id="rId5" Type="http://schemas.openxmlformats.org/officeDocument/2006/relationships/image" Target="../media/image6.gif"/><Relationship Id="rId10" Type="http://schemas.openxmlformats.org/officeDocument/2006/relationships/image" Target="../media/image10.gif"/><Relationship Id="rId4" Type="http://schemas.openxmlformats.org/officeDocument/2006/relationships/hyperlink" Target="http://smiles.33b.ru/smile.104982.html" TargetMode="External"/><Relationship Id="rId9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noramio.com/map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arth.google.com/intl/ru/userguide/v4/ug_toc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80;&#1085;&#1089;&#1090;&#1088;&#1091;&#1082;&#1094;&#1080;&#1103;.ppt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eteoinfo.ru/forecasts5000/russia/volgograd-are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630476" y="2071678"/>
            <a:ext cx="48006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Рассказ о путешествии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5989" y="3370253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по географии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ученика 6 класса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Ф.И.</a:t>
            </a: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ru-RU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Кугут И.А.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43063" y="785813"/>
            <a:ext cx="6357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Описание маршрута</a:t>
            </a:r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28926" y="5572125"/>
            <a:ext cx="32146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МОУ СОШ №32 «Эврика – развитие» г. Волжский</a:t>
            </a:r>
            <a:endParaRPr lang="ru-RU" dirty="0"/>
          </a:p>
        </p:txBody>
      </p:sp>
      <p:pic>
        <p:nvPicPr>
          <p:cNvPr id="6" name="Picture 4" descr="http://456spb.edusite.ru/images/c09-3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85" y="4513261"/>
            <a:ext cx="1238654" cy="1533936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4294967295"/>
          </p:nvPr>
        </p:nvSpPr>
        <p:spPr>
          <a:xfrm>
            <a:off x="4214810" y="64008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dirty="0" err="1" smtClean="0"/>
              <a:t>Безногова</a:t>
            </a:r>
            <a:r>
              <a:rPr lang="ru-RU" dirty="0" smtClean="0"/>
              <a:t> О.Н.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1714480" y="0"/>
            <a:ext cx="3717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Используемые источники:</a:t>
            </a:r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381000" y="1857375"/>
            <a:ext cx="8763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 укажите источники информации, которые вы использовали в</a:t>
            </a:r>
          </a:p>
          <a:p>
            <a:r>
              <a:rPr lang="ru-RU"/>
              <a:t> ходе работы над своим проектом</a:t>
            </a:r>
          </a:p>
          <a:p>
            <a:pPr>
              <a:buFont typeface="Arial" charset="0"/>
              <a:buChar char="•"/>
            </a:pPr>
            <a:r>
              <a:rPr lang="ru-RU"/>
              <a:t> как правильно оформить свою работу можно познакомиться по ссылке:</a:t>
            </a:r>
          </a:p>
          <a:p>
            <a:pPr>
              <a:buFont typeface="Arial" charset="0"/>
              <a:buChar char="•"/>
            </a:pPr>
            <a:endParaRPr lang="ru-RU"/>
          </a:p>
          <a:p>
            <a:r>
              <a:rPr lang="en-US">
                <a:hlinkClick r:id="rId3"/>
              </a:rPr>
              <a:t>http://www.it-n.ru/about.aspx?cat_no=39880</a:t>
            </a:r>
            <a:endParaRPr lang="ru-RU"/>
          </a:p>
          <a:p>
            <a:r>
              <a:rPr lang="ru-RU">
                <a:hlinkClick r:id="rId4"/>
              </a:rPr>
              <a:t>Иванова И.А. Общие правила оформления презентаций.</a:t>
            </a:r>
            <a:endParaRPr lang="ru-RU"/>
          </a:p>
          <a:p>
            <a:r>
              <a:rPr lang="ru-RU">
                <a:hlinkClick r:id="rId5"/>
              </a:rPr>
              <a:t>Можаев Г.М. Фотографии - основные недостатки и как с ними бороться. </a:t>
            </a:r>
            <a:r>
              <a:rPr lang="ru-RU"/>
              <a:t/>
            </a:r>
            <a:br>
              <a:rPr lang="ru-RU"/>
            </a:br>
            <a:r>
              <a:rPr lang="ru-RU">
                <a:hlinkClick r:id="rId6"/>
              </a:rPr>
              <a:t>Плахотник Л.Ю. Как добавить в презентацию активные ссылки на источники графики.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714500" y="785813"/>
            <a:ext cx="6429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Маршрут  путешествия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785786" y="1357298"/>
            <a:ext cx="607220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Вставьте  карту и покажите маршрут вашего путешествия. Покажите населенные пункты через которые проходила ваше </a:t>
            </a:r>
            <a:r>
              <a:rPr lang="ru-RU" dirty="0" smtClean="0"/>
              <a:t>путешествие. Например:</a:t>
            </a:r>
            <a:endParaRPr lang="ru-RU" dirty="0"/>
          </a:p>
          <a:p>
            <a:endParaRPr lang="ru-RU" dirty="0"/>
          </a:p>
        </p:txBody>
      </p:sp>
      <p:pic>
        <p:nvPicPr>
          <p:cNvPr id="10" name="Picture 35" descr="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75" y="2071688"/>
            <a:ext cx="12065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4" descr="9ebddb1c0b977ae95b0dbaaf99b33418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8001024" y="3143248"/>
            <a:ext cx="928694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3" descr="6088a03e65fcae4740af16ec78369fbc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7858148" y="3857628"/>
            <a:ext cx="1071549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1" descr="23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7715272" y="5143512"/>
            <a:ext cx="1142986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7" descr="40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8143889" y="4572008"/>
            <a:ext cx="1000111" cy="809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 descr="5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01000" y="107156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00958" y="428604"/>
            <a:ext cx="1427141" cy="49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7786710" y="5857892"/>
            <a:ext cx="1144627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6" descr="mapa-12-13.jpg"/>
          <p:cNvPicPr>
            <a:picLocks noChangeAspect="1"/>
          </p:cNvPicPr>
          <p:nvPr/>
        </p:nvPicPr>
        <p:blipFill>
          <a:blip r:embed="rId13"/>
          <a:srcRect t="20580" r="48865" b="24542"/>
          <a:stretch>
            <a:fillRect/>
          </a:stretch>
        </p:blipFill>
        <p:spPr bwMode="auto">
          <a:xfrm>
            <a:off x="714348" y="2285992"/>
            <a:ext cx="5715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2285984" y="4714884"/>
            <a:ext cx="1357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Волжский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2571736" y="3429000"/>
            <a:ext cx="2214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Москва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1821637" y="4179099"/>
            <a:ext cx="1071570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51" descr="23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9257698" flipH="1">
            <a:off x="1724331" y="4615367"/>
            <a:ext cx="556101" cy="72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3" descr="6088a03e65fcae4740af16ec78369fbc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2214546" y="4857760"/>
            <a:ext cx="571483" cy="36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1357290" y="4500570"/>
            <a:ext cx="1357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Волгоград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27" name="Прямая со стрелкой 26"/>
          <p:cNvCxnSpPr>
            <a:stCxn id="19" idx="1"/>
          </p:cNvCxnSpPr>
          <p:nvPr/>
        </p:nvCxnSpPr>
        <p:spPr>
          <a:xfrm rot="10800000">
            <a:off x="2071670" y="4857761"/>
            <a:ext cx="214314" cy="264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40741E-7 C -0.03316 -0.00509 -0.01875 -0.0044 -0.04323 -0.0044 " pathEditMode="relative" ptsTypes="fA">
                                      <p:cBhvr>
                                        <p:cTn id="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8 0.00486 C 0.01337 -0.00023 0.01424 -0.00648 0.01684 -0.01157 C 0.02812 -0.03541 0.01684 0.00232 0.03038 -0.03565 C 0.03472 -0.04745 0.03854 -0.05995 0.04375 -0.07083 C 0.04687 -0.09074 0.05156 -0.10995 0.05382 -0.13009 C 0.05608 -0.17685 0.05608 -0.16088 0.05608 -0.1787 " pathEditMode="relative" rAng="0" ptsTypes="fffff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2286000" y="4071938"/>
            <a:ext cx="5857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Краткая информация: </a:t>
            </a:r>
          </a:p>
          <a:p>
            <a:endParaRPr lang="ru-RU"/>
          </a:p>
          <a:p>
            <a:pPr>
              <a:buFont typeface="Arial" charset="0"/>
              <a:buChar char="•"/>
            </a:pPr>
            <a:r>
              <a:rPr lang="ru-RU"/>
              <a:t> цель вашего путешествия </a:t>
            </a:r>
          </a:p>
          <a:p>
            <a:pPr>
              <a:buFont typeface="Arial" charset="0"/>
              <a:buChar char="•"/>
            </a:pPr>
            <a:r>
              <a:rPr lang="ru-RU"/>
              <a:t> с кем вы путешествовали</a:t>
            </a:r>
          </a:p>
          <a:p>
            <a:pPr>
              <a:buFont typeface="Arial" charset="0"/>
              <a:buChar char="•"/>
            </a:pPr>
            <a:r>
              <a:rPr lang="ru-RU"/>
              <a:t> какой вид транспорта использовали для путешествия </a:t>
            </a:r>
          </a:p>
          <a:p>
            <a:pPr>
              <a:buFont typeface="Arial" charset="0"/>
              <a:buChar char="•"/>
            </a:pPr>
            <a:r>
              <a:rPr lang="ru-RU"/>
              <a:t> продолжительность вашего путешествия</a:t>
            </a:r>
          </a:p>
          <a:p>
            <a:r>
              <a:rPr lang="ru-RU"/>
              <a:t> </a:t>
            </a:r>
          </a:p>
          <a:p>
            <a:endParaRPr lang="ru-RU"/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928794" y="285728"/>
            <a:ext cx="5357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Ваша фотография из путешествия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1142976" y="928670"/>
            <a:ext cx="6500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Ваши фотографии и краткая информация  к ним (слайдов 4-5):</a:t>
            </a:r>
          </a:p>
          <a:p>
            <a:pPr>
              <a:buFont typeface="Arial" charset="0"/>
              <a:buChar char="•"/>
            </a:pPr>
            <a:r>
              <a:rPr lang="ru-RU" dirty="0"/>
              <a:t>  дата </a:t>
            </a:r>
          </a:p>
          <a:p>
            <a:pPr>
              <a:buFont typeface="Arial" charset="0"/>
              <a:buChar char="•"/>
            </a:pPr>
            <a:r>
              <a:rPr lang="ru-RU" dirty="0"/>
              <a:t>  кто автор</a:t>
            </a:r>
          </a:p>
          <a:p>
            <a:pPr>
              <a:buFont typeface="Arial" charset="0"/>
              <a:buChar char="•"/>
            </a:pPr>
            <a:r>
              <a:rPr lang="ru-RU" dirty="0"/>
              <a:t>  место съемки,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85918" y="214290"/>
            <a:ext cx="3071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Задания </a:t>
            </a:r>
            <a:endParaRPr lang="ru-RU" sz="24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14348" y="1643050"/>
            <a:ext cx="62865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/>
          </a:p>
          <a:p>
            <a:r>
              <a:rPr lang="en-US" b="1" dirty="0">
                <a:hlinkClick r:id="rId3"/>
              </a:rPr>
              <a:t>http://www.panoramio.com/map/</a:t>
            </a:r>
            <a:endParaRPr lang="ru-RU" b="1" dirty="0"/>
          </a:p>
          <a:p>
            <a:endParaRPr lang="ru-RU" b="1" dirty="0"/>
          </a:p>
          <a:p>
            <a:r>
              <a:rPr lang="ru-RU" b="1" dirty="0"/>
              <a:t>Зайди на сайт и подбери несколько фотографий той местности по которой проходил ваш маршрут</a:t>
            </a:r>
          </a:p>
          <a:p>
            <a:endParaRPr lang="ru-RU" b="1" dirty="0"/>
          </a:p>
          <a:p>
            <a:r>
              <a:rPr lang="ru-RU" b="1" dirty="0"/>
              <a:t>Справка по руководству:</a:t>
            </a:r>
          </a:p>
          <a:p>
            <a:r>
              <a:rPr lang="en-US" b="1" dirty="0">
                <a:hlinkClick r:id="rId4"/>
              </a:rPr>
              <a:t>http://earth.google.com/intl/ru/userguide/v4/ug_toc.html</a:t>
            </a:r>
            <a:endParaRPr lang="ru-RU" b="1" dirty="0"/>
          </a:p>
          <a:p>
            <a:endParaRPr lang="en-US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285875" y="1785938"/>
            <a:ext cx="7019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Рассчитайте с помощью масштаба приблизительную протяженность</a:t>
            </a:r>
          </a:p>
          <a:p>
            <a:pPr>
              <a:buFont typeface="Arial" charset="0"/>
              <a:buChar char="•"/>
            </a:pPr>
            <a:r>
              <a:rPr lang="ru-RU"/>
              <a:t> и направление вашего путешествия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85852" y="214290"/>
            <a:ext cx="6357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Задание</a:t>
            </a:r>
            <a:endParaRPr lang="ru-RU" sz="24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57313" y="2857500"/>
            <a:ext cx="74295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Зайди на сайт </a:t>
            </a:r>
          </a:p>
          <a:p>
            <a:r>
              <a:rPr lang="en-US">
                <a:hlinkClick r:id="rId3" action="ppaction://hlinkpres?slideindex=1&amp;slidetitle="/>
              </a:rPr>
              <a:t>http://earth.google.com/intl/ru/userguide/v4/ug_measuring.html</a:t>
            </a:r>
            <a:endParaRPr lang="ru-RU">
              <a:hlinkClick r:id="rId3" action="ppaction://hlinkpres?slideindex=1&amp;slidetitle="/>
            </a:endParaRPr>
          </a:p>
          <a:p>
            <a:r>
              <a:rPr lang="ru-RU"/>
              <a:t>Измерь  протяженность  маршрута с помощью инструментов</a:t>
            </a:r>
          </a:p>
          <a:p>
            <a:endParaRPr lang="ru-RU"/>
          </a:p>
          <a:p>
            <a:endParaRPr lang="ru-RU"/>
          </a:p>
          <a:p>
            <a:r>
              <a:rPr lang="ru-RU"/>
              <a:t>Сравните с вашими  измерениями, которые вы получили при измерении по карте с помощью масштаба, сделайте вывод.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28" y="214290"/>
            <a:ext cx="6357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Погода</a:t>
            </a:r>
            <a:endParaRPr lang="ru-RU" sz="2400" dirty="0"/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928662" y="1285860"/>
            <a:ext cx="62150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Опиши погоду во время путешествия:</a:t>
            </a:r>
          </a:p>
          <a:p>
            <a:pPr marL="342900" indent="-342900">
              <a:buAutoNum type="arabicPeriod"/>
            </a:pPr>
            <a:r>
              <a:rPr lang="ru-RU" dirty="0" smtClean="0"/>
              <a:t>Температура</a:t>
            </a:r>
          </a:p>
          <a:p>
            <a:pPr marL="342900" indent="-342900">
              <a:buAutoNum type="arabicPeriod"/>
            </a:pPr>
            <a:r>
              <a:rPr lang="ru-RU" dirty="0" smtClean="0"/>
              <a:t>Состояние облачности</a:t>
            </a:r>
          </a:p>
          <a:p>
            <a:pPr marL="342900" indent="-342900">
              <a:buAutoNum type="arabicPeriod"/>
            </a:pPr>
            <a:r>
              <a:rPr lang="ru-RU" dirty="0" smtClean="0"/>
              <a:t>Ветра</a:t>
            </a:r>
          </a:p>
          <a:p>
            <a:pPr marL="342900" indent="-342900">
              <a:buAutoNum type="arabicPeriod"/>
            </a:pPr>
            <a:r>
              <a:rPr lang="ru-RU" dirty="0" smtClean="0"/>
              <a:t>Осадки</a:t>
            </a:r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48" y="3429000"/>
            <a:ext cx="62865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b="1" dirty="0"/>
          </a:p>
          <a:p>
            <a:r>
              <a:rPr lang="ru-RU" dirty="0" smtClean="0"/>
              <a:t>При необходимости используй архив прогноза погоды (внизу страницы)</a:t>
            </a:r>
          </a:p>
          <a:p>
            <a:endParaRPr lang="ru-RU" b="1" dirty="0"/>
          </a:p>
          <a:p>
            <a:endParaRPr lang="en-US" b="1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4286256"/>
            <a:ext cx="6000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meteoinfo.ru/forecasts5000/russia/volgograd-area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28" y="214290"/>
            <a:ext cx="6357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/>
              <a:t>Вывод</a:t>
            </a:r>
            <a:endParaRPr lang="ru-RU" sz="2400" dirty="0"/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928662" y="1285860"/>
            <a:ext cx="62150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Ваши впечатления о </a:t>
            </a:r>
            <a:r>
              <a:rPr lang="ru-RU" dirty="0" smtClean="0"/>
              <a:t>поездке</a:t>
            </a:r>
            <a:r>
              <a:rPr lang="ru-RU" dirty="0" smtClean="0"/>
              <a:t>:</a:t>
            </a:r>
            <a:endParaRPr lang="ru-RU" dirty="0" smtClean="0"/>
          </a:p>
          <a:p>
            <a:r>
              <a:rPr lang="ru-RU" dirty="0" smtClean="0"/>
              <a:t>Что понравилось? Что нового узнал?</a:t>
            </a:r>
          </a:p>
          <a:p>
            <a:r>
              <a:rPr lang="ru-RU" dirty="0" smtClean="0"/>
              <a:t>Что не понравилось?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785786" y="714356"/>
            <a:ext cx="707236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Проведи опрос у своих друзей</a:t>
            </a:r>
            <a:r>
              <a:rPr lang="ru-RU" smtClean="0"/>
              <a:t>, родных:</a:t>
            </a:r>
            <a:endParaRPr lang="ru-RU" dirty="0" smtClean="0"/>
          </a:p>
          <a:p>
            <a:pPr marL="342900" indent="-342900"/>
            <a:r>
              <a:rPr lang="ru-RU" dirty="0" smtClean="0"/>
              <a:t>1.Совершали они путешествие?</a:t>
            </a:r>
          </a:p>
          <a:p>
            <a:pPr marL="342900" indent="-342900"/>
            <a:r>
              <a:rPr lang="ru-RU" dirty="0" smtClean="0"/>
              <a:t>А) да                    Б) нет</a:t>
            </a:r>
          </a:p>
          <a:p>
            <a:pPr marL="342900" indent="-342900"/>
            <a:r>
              <a:rPr lang="ru-RU" dirty="0" smtClean="0"/>
              <a:t>2. Понравилось ли им это путешествие?</a:t>
            </a:r>
          </a:p>
          <a:p>
            <a:pPr marL="342900" indent="-342900"/>
            <a:r>
              <a:rPr lang="ru-RU" dirty="0" smtClean="0"/>
              <a:t>А) да                    Б) </a:t>
            </a:r>
            <a:r>
              <a:rPr lang="ru-RU" dirty="0" smtClean="0"/>
              <a:t>нет</a:t>
            </a:r>
          </a:p>
          <a:p>
            <a:pPr marL="342900" indent="-342900"/>
            <a:r>
              <a:rPr lang="ru-RU" dirty="0" smtClean="0"/>
              <a:t>3. </a:t>
            </a:r>
            <a:r>
              <a:rPr lang="ru-RU" dirty="0" smtClean="0"/>
              <a:t>Каковы Ваши впечатление от путешествия?</a:t>
            </a:r>
          </a:p>
          <a:p>
            <a:pPr marL="342900" indent="-342900"/>
            <a:r>
              <a:rPr lang="ru-RU" dirty="0" smtClean="0"/>
              <a:t>А) Это интересно                                            Б) Это не интересно</a:t>
            </a:r>
          </a:p>
          <a:p>
            <a:pPr marL="342900" indent="-342900"/>
            <a:r>
              <a:rPr lang="ru-RU" dirty="0" smtClean="0"/>
              <a:t>В) Узнал (а) много новое                               Г) Ничего нового не узнал (а)</a:t>
            </a:r>
          </a:p>
          <a:p>
            <a:pPr marL="342900" indent="-342900"/>
            <a:r>
              <a:rPr lang="ru-RU" dirty="0" smtClean="0"/>
              <a:t>Д) Отдохнул (а) в поездке                             Е) Устал (а) в поездке</a:t>
            </a:r>
          </a:p>
          <a:p>
            <a:pPr marL="342900" indent="-342900"/>
            <a:r>
              <a:rPr lang="ru-RU" dirty="0" smtClean="0"/>
              <a:t>Ж)Было увлекательно                                  З) Было скучно</a:t>
            </a:r>
            <a:endParaRPr lang="ru-RU" dirty="0" smtClean="0"/>
          </a:p>
          <a:p>
            <a:pPr marL="342900" indent="-342900"/>
            <a:r>
              <a:rPr lang="ru-RU" dirty="0" smtClean="0"/>
              <a:t>4.Оцените свои впечатления от путешествия:</a:t>
            </a:r>
          </a:p>
          <a:p>
            <a:pPr marL="342900" indent="-342900"/>
            <a:r>
              <a:rPr lang="ru-RU" dirty="0" smtClean="0"/>
              <a:t>А) отличные            Б) хорошие               В) удовлетворительные   Г) плохие</a:t>
            </a:r>
          </a:p>
          <a:p>
            <a:pPr marL="342900" indent="-342900"/>
            <a:r>
              <a:rPr lang="ru-RU" dirty="0" smtClean="0"/>
              <a:t>5</a:t>
            </a:r>
            <a:r>
              <a:rPr lang="ru-RU" dirty="0" smtClean="0"/>
              <a:t>.Хотели бы они еще раз совершить путешествие куда-нибудь? </a:t>
            </a:r>
          </a:p>
          <a:p>
            <a:pPr marL="342900" indent="-342900"/>
            <a:r>
              <a:rPr lang="ru-RU" dirty="0" smtClean="0"/>
              <a:t>А</a:t>
            </a:r>
            <a:r>
              <a:rPr lang="ru-RU" dirty="0" smtClean="0"/>
              <a:t>) да                    Б) </a:t>
            </a:r>
            <a:r>
              <a:rPr lang="ru-RU" dirty="0" smtClean="0"/>
              <a:t>нет</a:t>
            </a:r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  <a:p>
            <a:pPr marL="342900" indent="-342900"/>
            <a:endParaRPr lang="ru-RU" dirty="0" smtClean="0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214414" y="0"/>
            <a:ext cx="62150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Исследование</a:t>
            </a:r>
            <a:endParaRPr lang="ru-RU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28662" y="4929198"/>
            <a:ext cx="62865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/>
          </a:p>
          <a:p>
            <a:r>
              <a:rPr lang="ru-RU" b="1" dirty="0" smtClean="0"/>
              <a:t>Сделай вывод: нравиться ли людям путешествовать? Как ты думаешь, почему? Сравните со своими впечатлениями.</a:t>
            </a:r>
            <a:endParaRPr lang="ru-RU" b="1" dirty="0"/>
          </a:p>
          <a:p>
            <a:endParaRPr lang="en-US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011_slide">
  <a:themeElements>
    <a:clrScheme name="Тема Office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ind_0011_slide</Template>
  <TotalTime>332</TotalTime>
  <Words>409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ind_0011_slide</vt:lpstr>
      <vt:lpstr>1_Default Design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Ирина</dc:creator>
  <cp:lastModifiedBy>Мвидео</cp:lastModifiedBy>
  <cp:revision>24</cp:revision>
  <dcterms:created xsi:type="dcterms:W3CDTF">1601-01-01T00:00:00Z</dcterms:created>
  <dcterms:modified xsi:type="dcterms:W3CDTF">2009-09-16T01:50:49Z</dcterms:modified>
</cp:coreProperties>
</file>