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9" r:id="rId1"/>
  </p:sldMasterIdLst>
  <p:notesMasterIdLst>
    <p:notesMasterId r:id="rId3"/>
  </p:notesMasterIdLst>
  <p:sldIdLst>
    <p:sldId id="282" r:id="rId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00"/>
    <a:srgbClr val="003399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94595" autoAdjust="0"/>
  </p:normalViewPr>
  <p:slideViewPr>
    <p:cSldViewPr>
      <p:cViewPr varScale="1">
        <p:scale>
          <a:sx n="49" d="100"/>
          <a:sy n="49" d="100"/>
        </p:scale>
        <p:origin x="-62" y="-16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174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4C05B94-AFFD-4064-A605-5B406A32C2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5609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dt" sz="quarter" idx="10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Rectangle 12"/>
          <p:cNvSpPr>
            <a:spLocks noGrp="1" noChangeArrowheads="1"/>
          </p:cNvSpPr>
          <p:nvPr>
            <p:ph type="ftr" sz="quarter" idx="11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7A6EBC4-A380-4D76-90B4-118658AFF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91101-151C-4AE4-B853-5EE112BC1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B5CA6-732D-4958-AF38-895FA597AA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AF9055-C1EA-4954-B2DD-41E6DCDC2C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34E4B8-4551-4657-8E7A-6CDAA70F62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20C16-5953-4794-B8EF-3C1355E67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8D2B80-9237-423D-9EF3-74BF25125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2EAE1-A182-4D40-A258-F53B59D9A7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42AE0-01C0-4B4D-8AB9-809D25E1AE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0468FF-A15B-486B-BE5C-1B279A779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F6AF77-1704-4FCD-A31E-660FA82A9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BAF20-7074-4694-8689-71641B950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24579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2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3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4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5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586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458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20FD90BD-C873-4599-AB19-2B48770379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590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591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5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8842375" cy="143192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dirty="0" smtClean="0"/>
              <a:t>Составление картосхемы главных промышленных и сельскохозяйственных районов Зарубежной  Европы.</a:t>
            </a:r>
          </a:p>
        </p:txBody>
      </p:sp>
      <p:sp>
        <p:nvSpPr>
          <p:cNvPr id="348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484313"/>
            <a:ext cx="8594725" cy="5373687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  <a:defRPr/>
            </a:pPr>
            <a:r>
              <a:rPr lang="ru-RU" sz="2000" smtClean="0"/>
              <a:t>На  контурной  карте  Европы  подпишите  названия 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соседних  регионов,  а  также  морей  и  океанов, 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омывающих  её  берега.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2"/>
              <a:defRPr/>
            </a:pPr>
            <a:r>
              <a:rPr lang="ru-RU" sz="2000" smtClean="0"/>
              <a:t>Обозначьте  условными  знаками  главные  районы 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добывающей  промышленности  европейских  стран.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3"/>
              <a:defRPr/>
            </a:pPr>
            <a:r>
              <a:rPr lang="ru-RU" sz="2000" smtClean="0"/>
              <a:t>Условными  знаками  обозначьте  на  карте 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важнейшие  промышленные  районы  Зарубежной  Европы,  отразив 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их  промышленную  специализацию.  Не  забудьте  подписать 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названия  промышленных  районов !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4"/>
              <a:defRPr/>
            </a:pPr>
            <a:r>
              <a:rPr lang="ru-RU" sz="2000" smtClean="0"/>
              <a:t>Условными  знаками  обозначьте  страны,  в  структуре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энергетики  которых  преобладают  ГЭС  и  АЭС.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5"/>
              <a:defRPr/>
            </a:pPr>
            <a:r>
              <a:rPr lang="ru-RU" sz="2000" smtClean="0"/>
              <a:t>Различным  цветом  заштрихуйте  территорию  стран  с  разными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типами  сельского  хозяйства.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 startAt="5"/>
              <a:defRPr/>
            </a:pPr>
            <a:r>
              <a:rPr lang="ru-RU" sz="2000" smtClean="0"/>
              <a:t>Сделайте  вывод  о  развитии  промышленности  и  сельского 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хозяйства  Зарубежной  Европы.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ass Layers">
  <a:themeElements>
    <a:clrScheme name="Glass Layers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Glass Layers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lass Layers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s Layers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s Layers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Proposal</Template>
  <TotalTime>257</TotalTime>
  <Words>9</Words>
  <Application>Microsoft Office PowerPoint</Application>
  <PresentationFormat>Экран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8" baseType="lpstr">
      <vt:lpstr>Arial</vt:lpstr>
      <vt:lpstr>Wingdings</vt:lpstr>
      <vt:lpstr>Arial Black</vt:lpstr>
      <vt:lpstr>Times New Roman</vt:lpstr>
      <vt:lpstr>Comic Sans MS</vt:lpstr>
      <vt:lpstr>Monotype Corsiva</vt:lpstr>
      <vt:lpstr>Glass Layers</vt:lpstr>
      <vt:lpstr>Составление картосхемы главных промышленных и сельскохозяйственных районов Зарубежной  Европы.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ХОЗЯЙСТВО ЗАРУБЕЖНОЙ ЕВРОПЫ.</dc:title>
  <dc:creator>Володенька</dc:creator>
  <cp:lastModifiedBy>Мвидео</cp:lastModifiedBy>
  <cp:revision>9</cp:revision>
  <dcterms:created xsi:type="dcterms:W3CDTF">2007-10-09T04:23:03Z</dcterms:created>
  <dcterms:modified xsi:type="dcterms:W3CDTF">2009-09-23T02:15:17Z</dcterms:modified>
</cp:coreProperties>
</file>