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ECB32D1-F0F0-4711-8684-2FE387CE49F7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700DA1E-3998-4E97-9404-840C8805BB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Условные обозначения для календаря погоды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Температура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928802"/>
          <a:ext cx="8229600" cy="1614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07243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Положительная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Отрицательная</a:t>
                      </a:r>
                      <a:endParaRPr lang="ru-RU" sz="3600" dirty="0"/>
                    </a:p>
                  </a:txBody>
                  <a:tcPr/>
                </a:tc>
              </a:tr>
              <a:tr h="807243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+12</a:t>
                      </a:r>
                      <a:r>
                        <a:rPr lang="ru-RU" sz="3600" dirty="0" smtClean="0">
                          <a:latin typeface="Tahoma"/>
                          <a:ea typeface="Tahoma"/>
                          <a:cs typeface="Tahoma"/>
                        </a:rPr>
                        <a:t>°С    или 12°С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-6</a:t>
                      </a:r>
                      <a:r>
                        <a:rPr lang="ru-RU" sz="3600" dirty="0" smtClean="0">
                          <a:latin typeface="Tahoma"/>
                          <a:ea typeface="Tahoma"/>
                          <a:cs typeface="Tahoma"/>
                        </a:rPr>
                        <a:t>°С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Облачность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714488"/>
            <a:ext cx="6686568" cy="4340237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Ясная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Переменная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Пасмурная</a:t>
            </a:r>
          </a:p>
        </p:txBody>
      </p:sp>
      <p:sp>
        <p:nvSpPr>
          <p:cNvPr id="4" name="Овал 3"/>
          <p:cNvSpPr/>
          <p:nvPr/>
        </p:nvSpPr>
        <p:spPr>
          <a:xfrm>
            <a:off x="571472" y="1785926"/>
            <a:ext cx="928694" cy="7143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задержка 6"/>
          <p:cNvSpPr/>
          <p:nvPr/>
        </p:nvSpPr>
        <p:spPr>
          <a:xfrm>
            <a:off x="1142976" y="3071810"/>
            <a:ext cx="500066" cy="785818"/>
          </a:xfrm>
          <a:prstGeom prst="flowChartDelay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задержка 7"/>
          <p:cNvSpPr/>
          <p:nvPr/>
        </p:nvSpPr>
        <p:spPr>
          <a:xfrm flipH="1">
            <a:off x="642910" y="3071810"/>
            <a:ext cx="509590" cy="785818"/>
          </a:xfrm>
          <a:prstGeom prst="flowChartDela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42910" y="4286256"/>
            <a:ext cx="928694" cy="71438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Ветра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600200"/>
            <a:ext cx="6686568" cy="4525963"/>
          </a:xfrm>
        </p:spPr>
        <p:txBody>
          <a:bodyPr/>
          <a:lstStyle/>
          <a:p>
            <a:r>
              <a:rPr lang="ru-RU" dirty="0" smtClean="0"/>
              <a:t>Северный</a:t>
            </a:r>
          </a:p>
          <a:p>
            <a:r>
              <a:rPr lang="ru-RU" dirty="0" smtClean="0"/>
              <a:t>Южный</a:t>
            </a:r>
          </a:p>
          <a:p>
            <a:r>
              <a:rPr lang="ru-RU" dirty="0" smtClean="0"/>
              <a:t>Западный</a:t>
            </a:r>
          </a:p>
          <a:p>
            <a:r>
              <a:rPr lang="ru-RU" dirty="0" smtClean="0"/>
              <a:t>Восточный</a:t>
            </a:r>
          </a:p>
          <a:p>
            <a:r>
              <a:rPr lang="ru-RU" dirty="0" smtClean="0"/>
              <a:t>Северо-западный</a:t>
            </a:r>
          </a:p>
          <a:p>
            <a:r>
              <a:rPr lang="ru-RU" dirty="0" smtClean="0"/>
              <a:t>Северо-восточный</a:t>
            </a:r>
          </a:p>
          <a:p>
            <a:r>
              <a:rPr lang="ru-RU" dirty="0" smtClean="0"/>
              <a:t>Юго-западный</a:t>
            </a:r>
          </a:p>
          <a:p>
            <a:r>
              <a:rPr lang="ru-RU" dirty="0" smtClean="0"/>
              <a:t>Юго-восточный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714480" y="1571612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flipV="1">
            <a:off x="1714480" y="2214554"/>
            <a:ext cx="214314" cy="4905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500166" y="3000372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flipH="1">
            <a:off x="1428728" y="3500438"/>
            <a:ext cx="509590" cy="2238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3051472">
            <a:off x="1491075" y="4012034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7921877">
            <a:off x="1640010" y="4650878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8900524">
            <a:off x="1527073" y="5236651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3242091">
            <a:off x="1581005" y="5852148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714488"/>
            <a:ext cx="5614998" cy="4525963"/>
          </a:xfrm>
        </p:spPr>
        <p:txBody>
          <a:bodyPr/>
          <a:lstStyle/>
          <a:p>
            <a:r>
              <a:rPr lang="ru-RU" dirty="0" smtClean="0"/>
              <a:t>Дождь</a:t>
            </a:r>
          </a:p>
          <a:p>
            <a:r>
              <a:rPr lang="ru-RU" dirty="0" smtClean="0"/>
              <a:t>Снег</a:t>
            </a:r>
          </a:p>
          <a:p>
            <a:r>
              <a:rPr lang="ru-RU" dirty="0" smtClean="0"/>
              <a:t>Град</a:t>
            </a:r>
          </a:p>
          <a:p>
            <a:r>
              <a:rPr lang="ru-RU" dirty="0" smtClean="0"/>
              <a:t>Роса</a:t>
            </a:r>
          </a:p>
          <a:p>
            <a:r>
              <a:rPr lang="ru-RU" dirty="0" smtClean="0"/>
              <a:t>Иней</a:t>
            </a:r>
          </a:p>
          <a:p>
            <a:r>
              <a:rPr lang="ru-RU" dirty="0" smtClean="0"/>
              <a:t>Туман</a:t>
            </a:r>
          </a:p>
          <a:p>
            <a:r>
              <a:rPr lang="ru-RU" dirty="0" smtClean="0"/>
              <a:t>Гололед</a:t>
            </a:r>
          </a:p>
          <a:p>
            <a:r>
              <a:rPr lang="ru-RU" dirty="0" smtClean="0"/>
              <a:t>Гроза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257412" y="1708996"/>
            <a:ext cx="100010" cy="769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614602" y="1708996"/>
            <a:ext cx="100010" cy="769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257412" y="1994748"/>
            <a:ext cx="100010" cy="769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643174" y="1994748"/>
            <a:ext cx="100010" cy="769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86050" y="278605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357422" y="300037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2143108" y="2285992"/>
            <a:ext cx="642942" cy="42862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 rot="5400000">
            <a:off x="2178827" y="2321711"/>
            <a:ext cx="571504" cy="35719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2285984" y="3571876"/>
            <a:ext cx="714380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Арка 12"/>
          <p:cNvSpPr/>
          <p:nvPr/>
        </p:nvSpPr>
        <p:spPr>
          <a:xfrm>
            <a:off x="2428860" y="3286124"/>
            <a:ext cx="428628" cy="7143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2357422" y="4143380"/>
            <a:ext cx="714380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Арка 14"/>
          <p:cNvSpPr/>
          <p:nvPr/>
        </p:nvSpPr>
        <p:spPr>
          <a:xfrm>
            <a:off x="2500298" y="3857628"/>
            <a:ext cx="428628" cy="7143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643173" y="4143380"/>
            <a:ext cx="142877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 16"/>
          <p:cNvSpPr/>
          <p:nvPr/>
        </p:nvSpPr>
        <p:spPr>
          <a:xfrm>
            <a:off x="2285984" y="4714884"/>
            <a:ext cx="785818" cy="42862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2214546" y="5429264"/>
            <a:ext cx="928694" cy="35719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ерфолента 19"/>
          <p:cNvSpPr/>
          <p:nvPr/>
        </p:nvSpPr>
        <p:spPr>
          <a:xfrm>
            <a:off x="2357422" y="5286388"/>
            <a:ext cx="642942" cy="14287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олния 20"/>
          <p:cNvSpPr/>
          <p:nvPr/>
        </p:nvSpPr>
        <p:spPr>
          <a:xfrm>
            <a:off x="2357422" y="5857892"/>
            <a:ext cx="571504" cy="42862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нежинки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Снежинки 1</Template>
  <TotalTime>19</TotalTime>
  <Words>36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Снежинки 1</vt:lpstr>
      <vt:lpstr>Условные обозначения для календаря погоды</vt:lpstr>
      <vt:lpstr>Температура</vt:lpstr>
      <vt:lpstr>Облачность</vt:lpstr>
      <vt:lpstr>Ветра</vt:lpstr>
      <vt:lpstr>Осадки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Условные обозначения для календаря погоды</dc:title>
  <dc:creator>Мвидео</dc:creator>
  <cp:lastModifiedBy>Мвидео</cp:lastModifiedBy>
  <cp:revision>2</cp:revision>
  <dcterms:created xsi:type="dcterms:W3CDTF">2009-09-16T00:39:32Z</dcterms:created>
  <dcterms:modified xsi:type="dcterms:W3CDTF">2009-09-16T00:59:23Z</dcterms:modified>
</cp:coreProperties>
</file>